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Rachel Williams" initials="RW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34" autoAdjust="0"/>
    <p:restoredTop sz="96005" autoAdjust="0"/>
  </p:normalViewPr>
  <p:slideViewPr>
    <p:cSldViewPr snapToGrid="0" showGuides="1">
      <p:cViewPr varScale="1">
        <p:scale>
          <a:sx n="66" d="100"/>
          <a:sy n="66" d="100"/>
        </p:scale>
        <p:origin x="680" y="52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0.39</c:v>
                </c:pt>
                <c:pt idx="1">
                  <c:v>0.32</c:v>
                </c:pt>
                <c:pt idx="2">
                  <c:v>0.28999999999999998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0.64</c:v>
                </c:pt>
                <c:pt idx="1">
                  <c:v>0.28999999999999998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0.72</c:v>
                </c:pt>
                <c:pt idx="1">
                  <c:v>0.23</c:v>
                </c:pt>
                <c:pt idx="2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0.76</c:v>
                </c:pt>
                <c:pt idx="1">
                  <c:v>0.22</c:v>
                </c:pt>
                <c:pt idx="2">
                  <c:v>0.02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0.76</c:v>
                </c:pt>
                <c:pt idx="1">
                  <c:v>0.16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0.33</c:v>
                </c:pt>
                <c:pt idx="2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"/>
                      <c:h val="0.323883199999999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0.21</c:v>
                </c:pt>
                <c:pt idx="1">
                  <c:v>0.56000000000000005</c:v>
                </c:pt>
                <c:pt idx="2">
                  <c:v>0.23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0.56000000000000005</c:v>
                </c:pt>
                <c:pt idx="1">
                  <c:v>0.38</c:v>
                </c:pt>
                <c:pt idx="2">
                  <c:v>0.06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40000000001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0.23</c:v>
                </c:pt>
                <c:pt idx="1">
                  <c:v>0.41</c:v>
                </c:pt>
                <c:pt idx="2">
                  <c:v>0.36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0.65</c:v>
                </c:pt>
                <c:pt idx="1">
                  <c:v>0.35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</c:v>
                </c:pt>
                <c:pt idx="1">
                  <c:v>0.19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0.56999999999999995</c:v>
                </c:pt>
                <c:pt idx="1">
                  <c:v>0.33</c:v>
                </c:pt>
                <c:pt idx="2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0.69</c:v>
                </c:pt>
                <c:pt idx="1">
                  <c:v>0.25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0.68</c:v>
                </c:pt>
                <c:pt idx="1">
                  <c:v>0.22</c:v>
                </c:pt>
                <c:pt idx="2">
                  <c:v>0.09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16/05/2024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s?practicecode=C83041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s?practicecode=C83041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Helpfulness of receptionists at this GP practice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atisfied with the general practice appointment times available</a:t>
            </a: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Offered a choice of appointment when last tried to make a general practice appointment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atisfied with the appointment offered</a:t>
            </a: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making an appointment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get through to this GP practice by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4480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The Woodland Medical Practice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The Woodland Medical Prac, Jasmin Road, Birchwood,Lincoln LN6 0QQ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39%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117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C83041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2023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https://gp-patient.co.uk/PatientExperiences?practicecode=C83041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7788871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&#10;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98810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693261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&#10;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11939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55341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&#10;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201748"/>
              </p:ext>
            </p:extLst>
          </p:nvPr>
        </p:nvGraphicFramePr>
        <p:xfrm>
          <a:off x="9225285" y="2710353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4660486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&#10;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51944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Satisfied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Satisfied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852732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&#10;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735420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04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9104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9104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Offered a choice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Offered a choice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506976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&#10;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800055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4481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18746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58045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Satisfied with the appointment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Satisfied with the appointment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166284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&#10;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20821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Woodland Medical Practice</a:t>
            </a:r>
          </a:p>
        </p:txBody>
      </p:sp>
      <p:sp>
        <p:nvSpPr>
          <p:cNvPr id="5" name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7&#10;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90540" y="454938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64%</a:t>
            </a:r>
          </a:p>
        </p:txBody>
      </p:sp>
      <p:sp>
        <p:nvSpPr>
          <p:cNvPr id="13" name="P_T5" descr="P_T7&#10;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375100" y="4496332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65%</a:t>
            </a:r>
          </a:p>
        </p:txBody>
      </p:sp>
      <p:sp>
        <p:nvSpPr>
          <p:cNvPr id="14" name="P_T6" descr="P_T7&#10;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342062" y="44897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80%</a:t>
            </a:r>
          </a:p>
        </p:txBody>
      </p:sp>
      <p:sp>
        <p:nvSpPr>
          <p:cNvPr id="15" name="P_T3" descr="P_T7&#10;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94%</a:t>
            </a:r>
          </a:p>
        </p:txBody>
      </p:sp>
      <p:sp>
        <p:nvSpPr>
          <p:cNvPr id="16" name="P_T2" descr="P_T7&#10;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77%</a:t>
            </a:r>
          </a:p>
        </p:txBody>
      </p:sp>
      <p:sp>
        <p:nvSpPr>
          <p:cNvPr id="17" name="P_T1" descr="P_T7&#10;">
            <a:extLst>
              <a:ext uri="{FF2B5EF4-FFF2-40B4-BE49-F238E27FC236}">
                <a16:creationId xmlns:a16="http://schemas.microsoft.com/office/drawing/2014/main" id="{7D1F2A83-A183-3219-7885-FD78A5D121B4}"/>
              </a:ext>
            </a:extLst>
          </p:cNvPr>
          <p:cNvSpPr txBox="1"/>
          <p:nvPr/>
        </p:nvSpPr>
        <p:spPr>
          <a:xfrm>
            <a:off x="4390540" y="2010600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71%</a:t>
            </a:r>
          </a:p>
        </p:txBody>
      </p:sp>
      <p:sp>
        <p:nvSpPr>
          <p:cNvPr id="11" name="P_T7" descr="P_T7&#10;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1027602" y="472146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90%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giving the patient enough time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2023 survey</a:t>
            </a:r>
          </a:p>
        </p:txBody>
      </p:sp>
      <p:sp>
        <p:nvSpPr>
          <p:cNvPr id="68" name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4480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The Woodland Medical Practice</a:t>
            </a:r>
          </a:p>
        </p:txBody>
      </p:sp>
      <p:sp>
        <p:nvSpPr>
          <p:cNvPr id="69" name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The Woodland Medical Prac, Jasmin Road, Birchwood,Lincoln LN6 0QQ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C83041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39%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117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1" y="690997"/>
            <a:ext cx="2693357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Appointment experience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https://gp-patient.co.uk/PatientExperiences?practicecode=C83041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7311641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&#10;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552637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0" name="P_T1" descr="P_T1&#10;">
            <a:extLst>
              <a:ext uri="{FF2B5EF4-FFF2-40B4-BE49-F238E27FC236}">
                <a16:creationId xmlns:a16="http://schemas.microsoft.com/office/drawing/2014/main" id="{F6FCF8FA-A570-49D5-B174-2D52695ECD24}"/>
              </a:ext>
            </a:extLst>
          </p:cNvPr>
          <p:cNvSpPr txBox="1"/>
          <p:nvPr/>
        </p:nvSpPr>
        <p:spPr>
          <a:xfrm>
            <a:off x="4430472" y="1940982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93%</a:t>
            </a:r>
          </a:p>
        </p:txBody>
      </p:sp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5908762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&#10;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937138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3" name="P_T2" descr="P_T2&#10;">
            <a:extLst>
              <a:ext uri="{FF2B5EF4-FFF2-40B4-BE49-F238E27FC236}">
                <a16:creationId xmlns:a16="http://schemas.microsoft.com/office/drawing/2014/main" id="{3DD73B88-8754-4BD2-8C72-D6AF4B380909}"/>
              </a:ext>
            </a:extLst>
          </p:cNvPr>
          <p:cNvSpPr txBox="1"/>
          <p:nvPr/>
        </p:nvSpPr>
        <p:spPr>
          <a:xfrm>
            <a:off x="7394094" y="1939196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91%</a:t>
            </a:r>
          </a:p>
        </p:txBody>
      </p:sp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980228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&#10;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235764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6" name="P_T3" descr="P_T3&#10;">
            <a:extLst>
              <a:ext uri="{FF2B5EF4-FFF2-40B4-BE49-F238E27FC236}">
                <a16:creationId xmlns:a16="http://schemas.microsoft.com/office/drawing/2014/main" id="{B791CF84-E7DC-4F48-9147-B3BFD59DC343}"/>
              </a:ext>
            </a:extLst>
          </p:cNvPr>
          <p:cNvSpPr txBox="1"/>
          <p:nvPr/>
        </p:nvSpPr>
        <p:spPr>
          <a:xfrm>
            <a:off x="10380109" y="1939919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93%</a:t>
            </a:r>
          </a:p>
        </p:txBody>
      </p:sp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906762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&#10;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303862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56%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9" name="P_T4" descr="P_T4&#10;">
            <a:extLst>
              <a:ext uri="{FF2B5EF4-FFF2-40B4-BE49-F238E27FC236}">
                <a16:creationId xmlns:a16="http://schemas.microsoft.com/office/drawing/2014/main" id="{9AC8BB08-1DF0-4AF4-9FD7-B2BD0FAB99CC}"/>
              </a:ext>
            </a:extLst>
          </p:cNvPr>
          <p:cNvSpPr txBox="1"/>
          <p:nvPr/>
        </p:nvSpPr>
        <p:spPr>
          <a:xfrm>
            <a:off x="4430473" y="4513235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95%</a:t>
            </a:r>
          </a:p>
        </p:txBody>
      </p:sp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8735582"/>
              </p:ext>
            </p:extLst>
          </p:nvPr>
        </p:nvGraphicFramePr>
        <p:xfrm>
          <a:off x="6250465" y="418597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&#10;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808001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42" name="P_T5" descr="P_T5&#10;">
            <a:extLst>
              <a:ext uri="{FF2B5EF4-FFF2-40B4-BE49-F238E27FC236}">
                <a16:creationId xmlns:a16="http://schemas.microsoft.com/office/drawing/2014/main" id="{4AAAB599-675A-4770-A334-F88A3123A13C}"/>
              </a:ext>
            </a:extLst>
          </p:cNvPr>
          <p:cNvSpPr txBox="1"/>
          <p:nvPr/>
        </p:nvSpPr>
        <p:spPr>
          <a:xfrm>
            <a:off x="7405291" y="4513235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98%</a:t>
            </a:r>
          </a:p>
        </p:txBody>
      </p:sp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5151176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&#10;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171140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49" name="P_T6" descr="P_T6&#10;">
            <a:extLst>
              <a:ext uri="{FF2B5EF4-FFF2-40B4-BE49-F238E27FC236}">
                <a16:creationId xmlns:a16="http://schemas.microsoft.com/office/drawing/2014/main" id="{5479DF8F-0560-4C70-9EA2-353442947E89}"/>
              </a:ext>
            </a:extLst>
          </p:cNvPr>
          <p:cNvSpPr txBox="1"/>
          <p:nvPr/>
        </p:nvSpPr>
        <p:spPr>
          <a:xfrm>
            <a:off x="10380109" y="4513235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93%</a:t>
            </a:r>
          </a:p>
        </p:txBody>
      </p:sp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851091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67572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52" name="P_T7" descr="P_T7&#10;">
            <a:extLst>
              <a:ext uri="{FF2B5EF4-FFF2-40B4-BE49-F238E27FC236}">
                <a16:creationId xmlns:a16="http://schemas.microsoft.com/office/drawing/2014/main" id="{6E46A8B9-D32D-49DC-A7E5-A1730CAE82F2}"/>
              </a:ext>
            </a:extLst>
          </p:cNvPr>
          <p:cNvSpPr txBox="1"/>
          <p:nvPr/>
        </p:nvSpPr>
        <p:spPr>
          <a:xfrm>
            <a:off x="1030761" y="4688683"/>
            <a:ext cx="60421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90%</a:t>
            </a:r>
          </a:p>
        </p:txBody>
      </p:sp>
      <p:sp>
        <p:nvSpPr>
          <p:cNvPr id="3" name="P_Name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Woodland Medical Practice</a:t>
            </a:r>
          </a:p>
        </p:txBody>
      </p:sp>
      <p:sp>
        <p:nvSpPr>
          <p:cNvPr id="2" name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7&#10;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1" name="P_T1" descr="P_T7&#10;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400822" y="19532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2" name="P_T3" descr="P_T7&#10;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351161" y="1928057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3" name="P_T4" descr="P_T7&#10;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381110" y="4530328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4" name="P_T5" descr="P_T7&#10;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393388" y="450580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5" name="P_T6" descr="P_T7&#10;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353883" y="448472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6" name="P_T7" descr="P_T7&#10;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1017532" y="4738241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20348.0"/>
  <p:tag name="AS_RELEASE_DATE" val="2022.03.14"/>
  <p:tag name="AS_TITLE" val="Aspose.Slides for .NET 4.0 Client Profile"/>
  <p:tag name="AS_VERSION" val="22.3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15" ma:contentTypeDescription="Create a new document." ma:contentTypeScope="" ma:versionID="a06392c10192b7c1327a359d6b63486a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targetNamespace="http://schemas.microsoft.com/office/2006/metadata/properties" ma:root="true" ma:fieldsID="4e3c43577b89bc7dd3e9ce6fd5940221" ns1:_="" ns2:_="" ns3:_="">
    <xsd:import namespace="http://schemas.microsoft.com/sharepoint/v3"/>
    <xsd:import namespace="8fb53b4f-1204-4cd9-8a55-a9d7af4fbf3e"/>
    <xsd:import namespace="9d2b163f-2795-4980-a00f-d619f53f7d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032D61-70CB-416B-8659-743F816F00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603</Words>
  <Application>Microsoft Office PowerPoint</Application>
  <PresentationFormat>Widescreen</PresentationFormat>
  <Paragraphs>208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HelveticaNeueLT Std Lt Cn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IBBOTSON, Michael (NHS LINCOLNSHIRE ICB - 71E)</cp:lastModifiedBy>
  <cp:revision>220</cp:revision>
  <dcterms:created xsi:type="dcterms:W3CDTF">2022-02-15T10:00:54Z</dcterms:created>
  <dcterms:modified xsi:type="dcterms:W3CDTF">2024-05-16T13:20:30Z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</Properties>
</file>